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72" r:id="rId2"/>
    <p:sldId id="293" r:id="rId3"/>
    <p:sldId id="294" r:id="rId4"/>
    <p:sldId id="264" r:id="rId5"/>
    <p:sldId id="265" r:id="rId6"/>
    <p:sldId id="266" r:id="rId7"/>
    <p:sldId id="275" r:id="rId8"/>
    <p:sldId id="276" r:id="rId9"/>
    <p:sldId id="273" r:id="rId10"/>
    <p:sldId id="274" r:id="rId11"/>
    <p:sldId id="277" r:id="rId12"/>
    <p:sldId id="278" r:id="rId13"/>
    <p:sldId id="300" r:id="rId14"/>
    <p:sldId id="301" r:id="rId15"/>
    <p:sldId id="281" r:id="rId16"/>
    <p:sldId id="280" r:id="rId17"/>
    <p:sldId id="279" r:id="rId18"/>
    <p:sldId id="283" r:id="rId19"/>
    <p:sldId id="296" r:id="rId20"/>
    <p:sldId id="297" r:id="rId21"/>
    <p:sldId id="285" r:id="rId22"/>
    <p:sldId id="282" r:id="rId23"/>
    <p:sldId id="292" r:id="rId24"/>
    <p:sldId id="291" r:id="rId25"/>
    <p:sldId id="284" r:id="rId26"/>
    <p:sldId id="287" r:id="rId27"/>
    <p:sldId id="299" r:id="rId28"/>
    <p:sldId id="286" r:id="rId29"/>
    <p:sldId id="298" r:id="rId30"/>
    <p:sldId id="289" r:id="rId31"/>
    <p:sldId id="295" r:id="rId32"/>
    <p:sldId id="288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1121"/>
          <a:stretch/>
        </p:blipFill>
        <p:spPr bwMode="auto">
          <a:xfrm>
            <a:off x="543923" y="358920"/>
            <a:ext cx="2765194" cy="104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373216"/>
            <a:ext cx="8043370" cy="32403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9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3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3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3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3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49012" y="3212976"/>
            <a:ext cx="6777317" cy="1465388"/>
          </a:xfrm>
        </p:spPr>
        <p:txBody>
          <a:bodyPr/>
          <a:lstStyle/>
          <a:p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239" y="1226076"/>
            <a:ext cx="784887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Муниципальное автономное образовательное учреждение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дополнительного образования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Дворец творчества детей и молодежи города Томска</a:t>
            </a:r>
          </a:p>
          <a:p>
            <a:pPr algn="ctr">
              <a:spcAft>
                <a:spcPts val="0"/>
              </a:spcAft>
            </a:pPr>
            <a:endParaRPr lang="ru-RU" sz="1500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Дополнительная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общеобразовательная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общеразвивающая программа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социально-гуманитарной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направленности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«В кругу друзей»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231" y="4725144"/>
            <a:ext cx="7920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Сухаревская Юлия Николаевна,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МАОУ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ДТДиМ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168352" cy="495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530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5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7024744" cy="494928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Премьерный показ шутки-комедии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 действии </a:t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«Медведь» А.П. Чехова</a:t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319008" cy="408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53" y="1412776"/>
            <a:ext cx="3442231" cy="484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7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472608" cy="612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0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76672"/>
            <a:ext cx="3744416" cy="1944216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Премьерный показ </a:t>
            </a:r>
            <a:r>
              <a:rPr lang="ru-RU" sz="2600" b="1" dirty="0" smtClean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 </a:t>
            </a:r>
            <a:br>
              <a:rPr lang="ru-RU" sz="2600" b="1" dirty="0" smtClean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«Цирк на поляне»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Семинар 28.04.22\20220406_104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3872307" cy="34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778102" cy="349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493" y="3789040"/>
            <a:ext cx="2016340" cy="204358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34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 кругу друзей 2022\Фото  06.04.2022\20220406_103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90" y="836712"/>
            <a:ext cx="3716256" cy="37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83028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1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6876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Игровая программа в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автогородке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 Дворца творчества детей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молодежи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132856"/>
            <a:ext cx="6103779" cy="416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4536504" cy="33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06" y="548680"/>
            <a:ext cx="49788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530906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10702"/>
            <a:ext cx="478944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12776"/>
            <a:ext cx="7849571" cy="441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6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4467328" cy="335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243408"/>
            <a:ext cx="3819256" cy="2376264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в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настоящем Дворце!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142639" cy="310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705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204864"/>
            <a:ext cx="5700910" cy="427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704856" cy="5040560"/>
          </a:xfrm>
        </p:spPr>
        <p:txBody>
          <a:bodyPr>
            <a:normAutofit fontScale="90000"/>
          </a:bodyPr>
          <a:lstStyle/>
          <a:p>
            <a:pPr marL="571500" indent="-571500" algn="r">
              <a:buFont typeface="Wingdings" panose="05000000000000000000" pitchFamily="2" charset="2"/>
              <a:buChar char="q"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br>
              <a:rPr lang="ru-RU" sz="4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единой комфортной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образовательно-развивающей среды,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способствующей раскрытию и реализации творческих способностей детей с особыми образовательными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потребностями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9" b="12440"/>
          <a:stretch/>
        </p:blipFill>
        <p:spPr bwMode="auto">
          <a:xfrm>
            <a:off x="611559" y="692696"/>
            <a:ext cx="432286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Школа-интернат\Медведь 20 декабря\20171220_1122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14545"/>
          <a:stretch/>
        </p:blipFill>
        <p:spPr bwMode="auto">
          <a:xfrm>
            <a:off x="4716016" y="2655219"/>
            <a:ext cx="3788584" cy="37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встречи-лектории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Дворце творчества детей и молодежи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3"/>
          <a:stretch/>
        </p:blipFill>
        <p:spPr bwMode="auto">
          <a:xfrm>
            <a:off x="899592" y="1916832"/>
            <a:ext cx="7325277" cy="447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2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2160" y="476672"/>
            <a:ext cx="3496234" cy="1143000"/>
          </a:xfrm>
        </p:spPr>
        <p:txBody>
          <a:bodyPr>
            <a:normAutofit/>
          </a:bodyPr>
          <a:lstStyle/>
          <a:p>
            <a:pPr algn="r"/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учащихся </a:t>
            </a:r>
            <a:b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МХШС Мелодия</a:t>
            </a:r>
            <a:endParaRPr lang="ru-RU" sz="23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57" y="1844824"/>
            <a:ext cx="3738137" cy="449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91953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r="18298" b="15574"/>
          <a:stretch/>
        </p:blipFill>
        <p:spPr bwMode="auto">
          <a:xfrm>
            <a:off x="683568" y="657839"/>
            <a:ext cx="3672408" cy="478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550698" cy="473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6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2600" b="1" dirty="0" smtClean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 с творческим подарком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:\Педагог-организатор\21.03.18 Стили Жанры\Фото 21.03.18  СитилиЖанры\20180321_0959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75656" y="1700808"/>
            <a:ext cx="6303571" cy="47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01705" y="1412776"/>
            <a:ext cx="6556614" cy="492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692696"/>
            <a:ext cx="72728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астоящий оркестр!</a:t>
            </a:r>
            <a:r>
              <a:rPr lang="ru-RU" sz="2600" b="1" dirty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rgbClr val="94C600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3660"/>
          <a:stretch/>
        </p:blipFill>
        <p:spPr bwMode="auto">
          <a:xfrm>
            <a:off x="4572000" y="2848241"/>
            <a:ext cx="3993839" cy="353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547" y="1484784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ru-RU" sz="3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– вместе!</a:t>
            </a:r>
            <a:br>
              <a:rPr lang="ru-RU" sz="39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9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2088"/>
            <a:ext cx="376215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28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Семинар 28.04.22\IMG-20220406-WA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357020" cy="592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980728"/>
            <a:ext cx="7368889" cy="521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9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Семинар 28.04.22\20220406_1058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" b="5580"/>
          <a:stretch/>
        </p:blipFill>
        <p:spPr bwMode="auto">
          <a:xfrm>
            <a:off x="827584" y="620688"/>
            <a:ext cx="3336424" cy="55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еминар 28.04.22\20220406_1057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1"/>
          <a:stretch/>
        </p:blipFill>
        <p:spPr bwMode="auto">
          <a:xfrm>
            <a:off x="4804899" y="1484784"/>
            <a:ext cx="3467619" cy="48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9552" y="2924944"/>
            <a:ext cx="467783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848872" cy="5544616"/>
          </a:xfrm>
        </p:spPr>
        <p:txBody>
          <a:bodyPr>
            <a:noAutofit/>
          </a:bodyPr>
          <a:lstStyle/>
          <a:p>
            <a:pPr algn="r"/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3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педагогического </a:t>
            </a: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состава:</a:t>
            </a:r>
            <a:b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долговременных партнерских взаимоотношений между учреждениями;</a:t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-повышение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принятия обществом «особенных» детей, снижение социальных барьеров;</a:t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-увеличение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количества детей, вовлеченных в дополнительное образование;</a:t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-создание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реализации интересов личности ребенка, потребностей общества и заказа государственной образовательной программы по воспитанию подрастающего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поколения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/>
          <a:stretch/>
        </p:blipFill>
        <p:spPr bwMode="auto">
          <a:xfrm>
            <a:off x="611560" y="980728"/>
            <a:ext cx="7912949" cy="513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0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908720"/>
            <a:ext cx="7261082" cy="54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6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Чаепитие В кругу друзей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548031"/>
            <a:ext cx="6798556" cy="48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9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229200"/>
            <a:ext cx="65926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Благодарю  за внимание!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09160" cy="484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268760"/>
            <a:ext cx="6880728" cy="4489568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sz="3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772816"/>
            <a:ext cx="6180963" cy="46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1" y="1124744"/>
            <a:ext cx="74839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детей-инвалидов и детей с ограниченными возможностями 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здоровья: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-создание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комфортных условий для социализации, реализации творческих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5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детей-инвалидов и детей с ограниченными возможностями здоровья, с учетом медицинских показаний, в позитивную деятельность, адекватную их возможностям, интересам и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способностям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9552" y="1340768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68760"/>
            <a:ext cx="7344816" cy="4464496"/>
          </a:xfrm>
        </p:spPr>
        <p:txBody>
          <a:bodyPr>
            <a:noAutofit/>
          </a:bodyPr>
          <a:lstStyle/>
          <a:p>
            <a:pPr algn="r"/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нормотипичных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-развитие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навыков общения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детьми –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инвалидами и детьми с ограниченными возможностями здоровья;</a:t>
            </a:r>
            <a:b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-формирование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воспитание принятия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эмпатии к детям с особыми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образовательными потребностями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268760"/>
            <a:ext cx="6880728" cy="4489568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sz="3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979400" y="1789351"/>
            <a:ext cx="5316867" cy="398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78488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</a:t>
            </a:r>
            <a:r>
              <a:rPr lang="ru-RU" sz="3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</a:p>
          <a:p>
            <a:pPr algn="r"/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1200"/>
              </a:spcAft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образовательной программы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способствует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-повышению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социальной адаптации;</a:t>
            </a:r>
          </a:p>
          <a:p>
            <a:pPr lvl="0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созданию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организации полноценного общения детей-инвалидов и  детей с ограниченными возможностями здоровья с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нормотипичными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сверстниками; </a:t>
            </a:r>
          </a:p>
          <a:p>
            <a:pPr lvl="0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активному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участию детей с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ОВЗ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творческой деятельности, адекватной  их возможностям, интересам 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способностям;</a:t>
            </a:r>
          </a:p>
          <a:p>
            <a:pPr lvl="0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-возможности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самореализации в процессе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социального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взаимодействия;</a:t>
            </a:r>
          </a:p>
          <a:p>
            <a:pPr lvl="0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-формированию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навыков социально поддерживающего и развивающего поведения  во взаимоотношениях между  детьми с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ОВЗ    и  учащимися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объединений 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ДТДиМ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68760"/>
            <a:ext cx="7024744" cy="1143000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МХШС «Мелодия» в гостях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воспитанников школы-интерната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праздничной программой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38040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50" y="2924944"/>
            <a:ext cx="502285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9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980728"/>
            <a:ext cx="8091068" cy="506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56792"/>
            <a:ext cx="7488832" cy="129614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ДТДИМ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творческими подарками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принцессу поцелует»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C:\Users\2\Desktop\Театр\20170301_1022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9808" r="6577" b="12255"/>
          <a:stretch/>
        </p:blipFill>
        <p:spPr bwMode="auto">
          <a:xfrm>
            <a:off x="755576" y="2872241"/>
            <a:ext cx="3960440" cy="3292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2\Desktop\Театр\20170301_1018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13049" r="15820" b="30375"/>
          <a:stretch/>
        </p:blipFill>
        <p:spPr bwMode="auto">
          <a:xfrm>
            <a:off x="5940152" y="1556792"/>
            <a:ext cx="2592288" cy="40510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559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992</TotalTime>
  <Words>212</Words>
  <Application>Microsoft Office PowerPoint</Application>
  <PresentationFormat>Экран (4:3)</PresentationFormat>
  <Paragraphs>46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Остин</vt:lpstr>
      <vt:lpstr>                                                                            </vt:lpstr>
      <vt:lpstr>  Цель программы:   создание единой комфортной образовательно-развивающей среды, способствующей раскрытию и реализации творческих способностей детей с особыми образовательными потребностями </vt:lpstr>
      <vt:lpstr>     Задачи:  Для педагогического состава:  -установление долговременных партнерских взаимоотношений между учреждениями; -повышение уровня принятия обществом «особенных» детей, снижение социальных барьеров; -увеличение количества детей, вовлеченных в дополнительное образование; -создание условий для реализации интересов личности ребенка, потребностей общества и заказа государственной образовательной программы по воспитанию подрастающего поколения </vt:lpstr>
      <vt:lpstr>      </vt:lpstr>
      <vt:lpstr>Для нормотипичных детей :  -развитие навыков общения  с детьми – инвалидами и детьми с ограниченными возможностями здоровья;   -формирование и воспитание принятия  и эмпатии к детям с особыми  образовательными потребностями </vt:lpstr>
      <vt:lpstr>      </vt:lpstr>
      <vt:lpstr>Учащиеся МХШС «Мелодия» в гостях у воспитанников школы-интерната  с праздничной программой </vt:lpstr>
      <vt:lpstr>Презентация PowerPoint</vt:lpstr>
      <vt:lpstr>                       Воспитанники школы-интерната в ДТДИМ с творческими подарками Премьера спектакля   «Кто принцессу поцелует» </vt:lpstr>
      <vt:lpstr>Презентация PowerPoint</vt:lpstr>
      <vt:lpstr>Премьерный показ шутки-комедии  в одном действии  «Медведь» А.П. Чехова </vt:lpstr>
      <vt:lpstr>Презентация PowerPoint</vt:lpstr>
      <vt:lpstr>Премьерный показ спектакля  «Цирк на поляне»</vt:lpstr>
      <vt:lpstr>Презентация PowerPoint</vt:lpstr>
      <vt:lpstr>Игровая программа в автогородке  Дворца творчества детей  и молодежи </vt:lpstr>
      <vt:lpstr>Презентация PowerPoint</vt:lpstr>
      <vt:lpstr>Презентация PowerPoint</vt:lpstr>
      <vt:lpstr>Презентация PowerPoint</vt:lpstr>
      <vt:lpstr>Новый год в  настоящем Дворце!</vt:lpstr>
      <vt:lpstr>Презентация PowerPoint</vt:lpstr>
      <vt:lpstr>Музыкальные встречи-лектории во Дворце творчества детей и молодежи </vt:lpstr>
      <vt:lpstr>Выступление учащихся  МХШС Мелодия</vt:lpstr>
      <vt:lpstr>Презентация PowerPoint</vt:lpstr>
      <vt:lpstr>Воспитанники школы-интерната с творческим подарком</vt:lpstr>
      <vt:lpstr>Презентация PowerPoint</vt:lpstr>
      <vt:lpstr>Мы – вместе!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Чаепитие В кругу друзей</vt:lpstr>
      <vt:lpstr>Благодарю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129</dc:creator>
  <cp:lastModifiedBy>2</cp:lastModifiedBy>
  <cp:revision>42</cp:revision>
  <dcterms:created xsi:type="dcterms:W3CDTF">2018-03-22T07:14:39Z</dcterms:created>
  <dcterms:modified xsi:type="dcterms:W3CDTF">2022-04-26T04:32:25Z</dcterms:modified>
</cp:coreProperties>
</file>